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2160" autoAdjust="0"/>
  </p:normalViewPr>
  <p:slideViewPr>
    <p:cSldViewPr showGuides="1">
      <p:cViewPr>
        <p:scale>
          <a:sx n="84" d="100"/>
          <a:sy n="84" d="100"/>
        </p:scale>
        <p:origin x="-9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305986-1720-4FBD-8FED-7E92E9185C47}" type="datetimeFigureOut">
              <a:rPr lang="nl-BE"/>
              <a:pPr>
                <a:defRPr/>
              </a:pPr>
              <a:t>9/12/2011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E9C7AB-E596-40F3-8C10-297C5CC465D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F5F1FB-C7A9-4CD5-88BF-C6B46B11E6ED}" type="slidenum">
              <a:rPr lang="nl-BE" smtClean="0"/>
              <a:pPr/>
              <a:t>1</a:t>
            </a:fld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59FD9-A7BE-4D29-A827-5221DF701030}" type="slidenum">
              <a:rPr lang="nl-BE" smtClean="0"/>
              <a:pPr/>
              <a:t>10</a:t>
            </a:fld>
            <a:endParaRPr 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D43D9E-7303-45C6-885D-C308EC2FE84F}" type="slidenum">
              <a:rPr lang="nl-BE" smtClean="0"/>
              <a:pPr/>
              <a:t>11</a:t>
            </a:fld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238DC-4A28-4994-A617-32DC4FA39A5F}" type="slidenum">
              <a:rPr lang="nl-BE" smtClean="0"/>
              <a:pPr/>
              <a:t>2</a:t>
            </a:fld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5A15EE-5AA0-4B56-8CFF-A76C28D863F8}" type="slidenum">
              <a:rPr lang="nl-BE" smtClean="0"/>
              <a:pPr/>
              <a:t>3</a:t>
            </a:fld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BB0EF3-442D-45FB-A62C-A4EA39F115C1}" type="slidenum">
              <a:rPr lang="nl-BE" smtClean="0"/>
              <a:pPr/>
              <a:t>4</a:t>
            </a:fld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81DED-FC88-4C47-97D9-DF719F4519F0}" type="slidenum">
              <a:rPr lang="nl-BE" smtClean="0"/>
              <a:pPr/>
              <a:t>5</a:t>
            </a:fld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F07FF-E7CB-455C-AEB8-15E3C11FD862}" type="slidenum">
              <a:rPr lang="nl-BE" smtClean="0"/>
              <a:pPr/>
              <a:t>6</a:t>
            </a:fld>
            <a:endParaRPr 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485CFB-446C-4775-9463-FAD41310FF50}" type="slidenum">
              <a:rPr lang="nl-BE" smtClean="0"/>
              <a:pPr/>
              <a:t>7</a:t>
            </a:fld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E15DAD-D24F-4059-A7AA-717F22AB4475}" type="slidenum">
              <a:rPr lang="nl-BE" smtClean="0"/>
              <a:pPr/>
              <a:t>8</a:t>
            </a:fld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ED340F-E2BF-49EF-B0E3-C2692AA53CB1}" type="slidenum">
              <a:rPr lang="nl-BE" smtClean="0"/>
              <a:pPr/>
              <a:t>9</a:t>
            </a:fld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0B3-7096-4645-8151-FF93920AC3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ADB0-D864-4DF3-AD35-82696245DE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F482-14C3-4E85-BC05-91143D67C7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2086-ABAE-4E5F-B7C9-B6F41693F1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3AAE-AC00-4292-93BC-1212F0FB54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BA29-88E0-410F-9397-215B67062A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8768-1719-4306-91E0-278EE55BD8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204A-DB62-44CC-B596-5F15EE39BC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D304-FA87-488E-B024-871E370A0B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748C-8969-450B-87E2-E0D3AE1EB9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E31B-07CD-423A-92DA-E256B93A5F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A0559F-4F54-4319-9559-298A13207A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an-holvoet@skynet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388" y="-450850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1725" y="-1250950"/>
            <a:ext cx="73025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9363" y="-1400175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5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650" y="-16113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-11033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-2116138"/>
            <a:ext cx="127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-14668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-1462088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-11747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-811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42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-6032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5" name="Tekstvak 86"/>
          <p:cNvSpPr txBox="1">
            <a:spLocks noChangeArrowheads="1"/>
          </p:cNvSpPr>
          <p:nvPr/>
        </p:nvSpPr>
        <p:spPr bwMode="auto">
          <a:xfrm>
            <a:off x="762000" y="3244850"/>
            <a:ext cx="7696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800">
                <a:solidFill>
                  <a:schemeClr val="bg1"/>
                </a:solidFill>
              </a:rPr>
              <a:t>Korte handleiding: een ppt met sneeuweffect…</a:t>
            </a:r>
          </a:p>
        </p:txBody>
      </p:sp>
      <p:sp>
        <p:nvSpPr>
          <p:cNvPr id="2116" name="Tekstvak 87"/>
          <p:cNvSpPr txBox="1">
            <a:spLocks noChangeArrowheads="1"/>
          </p:cNvSpPr>
          <p:nvPr/>
        </p:nvSpPr>
        <p:spPr bwMode="auto">
          <a:xfrm>
            <a:off x="3124200" y="41910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</a:rPr>
              <a:t>Jan Holvoet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388" y="-450850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1725" y="-1250950"/>
            <a:ext cx="73025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9363" y="-1400175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5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650" y="-16113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-11033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-2116138"/>
            <a:ext cx="127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-14668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-1462088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-11747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-811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42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-6032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1" name="Tekstvak 86"/>
          <p:cNvSpPr txBox="1">
            <a:spLocks noChangeArrowheads="1"/>
          </p:cNvSpPr>
          <p:nvPr/>
        </p:nvSpPr>
        <p:spPr bwMode="auto">
          <a:xfrm>
            <a:off x="1524000" y="2667000"/>
            <a:ext cx="59817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</a:rPr>
              <a:t>Blanco dia voor schermvullende afbeelding</a:t>
            </a:r>
          </a:p>
          <a:p>
            <a:pPr algn="ctr"/>
            <a:endParaRPr lang="nl-BE">
              <a:solidFill>
                <a:schemeClr val="bg1"/>
              </a:solidFill>
            </a:endParaRPr>
          </a:p>
          <a:p>
            <a:pPr algn="ctr"/>
            <a:r>
              <a:rPr lang="nl-BE">
                <a:solidFill>
                  <a:schemeClr val="bg1"/>
                </a:solidFill>
              </a:rPr>
              <a:t>Indien je dit systeem wenst te gebruiken, kopieer je deze</a:t>
            </a:r>
          </a:p>
          <a:p>
            <a:pPr algn="ctr"/>
            <a:r>
              <a:rPr lang="nl-BE">
                <a:solidFill>
                  <a:schemeClr val="bg1"/>
                </a:solidFill>
              </a:rPr>
              <a:t>Dia (CTRL C) en dupliceer je deze zo vaak je wilt met </a:t>
            </a:r>
          </a:p>
          <a:p>
            <a:pPr algn="ctr"/>
            <a:r>
              <a:rPr lang="nl-BE">
                <a:solidFill>
                  <a:schemeClr val="bg1"/>
                </a:solidFill>
              </a:rPr>
              <a:t>CTRL 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-450850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-1250950"/>
            <a:ext cx="71438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4238" y="-1400175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363" y="-522288"/>
            <a:ext cx="71437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3938" y="-1611313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538" y="-18446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3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-2116138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513" y="-220980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9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238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-1916113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-1552575"/>
            <a:ext cx="71437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1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2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163" y="-603250"/>
            <a:ext cx="1444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26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5" name="Tekstvak 91"/>
          <p:cNvSpPr txBox="1">
            <a:spLocks noChangeArrowheads="1"/>
          </p:cNvSpPr>
          <p:nvPr/>
        </p:nvSpPr>
        <p:spPr bwMode="auto">
          <a:xfrm>
            <a:off x="1676400" y="5867400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600"/>
              <a:t>Idem voor dit vlak…</a:t>
            </a:r>
          </a:p>
          <a:p>
            <a:r>
              <a:rPr lang="nl-BE" sz="1600"/>
              <a:t>En de vlokjes dienen links en rechts verplaatst te worden tot boven de afbeelding. Zie volgende screendump.</a:t>
            </a:r>
          </a:p>
        </p:txBody>
      </p:sp>
      <p:sp>
        <p:nvSpPr>
          <p:cNvPr id="12356" name="Tekstvak 93"/>
          <p:cNvSpPr txBox="1">
            <a:spLocks noChangeArrowheads="1"/>
          </p:cNvSpPr>
          <p:nvPr/>
        </p:nvSpPr>
        <p:spPr bwMode="auto">
          <a:xfrm>
            <a:off x="1524000" y="1981200"/>
            <a:ext cx="5981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</a:rPr>
              <a:t>Blanco dia voor kleinere afbeelding</a:t>
            </a:r>
          </a:p>
          <a:p>
            <a:pPr algn="ctr"/>
            <a:endParaRPr lang="nl-BE">
              <a:solidFill>
                <a:schemeClr val="bg1"/>
              </a:solidFill>
            </a:endParaRPr>
          </a:p>
          <a:p>
            <a:pPr algn="ctr"/>
            <a:r>
              <a:rPr lang="nl-BE">
                <a:solidFill>
                  <a:schemeClr val="bg1"/>
                </a:solidFill>
              </a:rPr>
              <a:t>Indien je dit systeem wenst te gebruiken, kopieer je deze</a:t>
            </a:r>
          </a:p>
          <a:p>
            <a:pPr algn="ctr"/>
            <a:r>
              <a:rPr lang="nl-BE">
                <a:solidFill>
                  <a:schemeClr val="bg1"/>
                </a:solidFill>
              </a:rPr>
              <a:t>Dia (CTRL C) en dupliceer je deze zo vaak je wilt met </a:t>
            </a:r>
          </a:p>
          <a:p>
            <a:pPr algn="ctr"/>
            <a:r>
              <a:rPr lang="nl-BE">
                <a:solidFill>
                  <a:schemeClr val="bg1"/>
                </a:solidFill>
              </a:rPr>
              <a:t>CTRL V</a:t>
            </a:r>
          </a:p>
          <a:p>
            <a:pPr algn="ctr"/>
            <a:endParaRPr lang="nl-BE">
              <a:solidFill>
                <a:schemeClr val="bg1"/>
              </a:solidFill>
            </a:endParaRPr>
          </a:p>
          <a:p>
            <a:pPr algn="ctr"/>
            <a:r>
              <a:rPr lang="nl-BE">
                <a:solidFill>
                  <a:schemeClr val="bg1"/>
                </a:solidFill>
              </a:rPr>
              <a:t>Mocht het desalniettemin, niet lukken…</a:t>
            </a:r>
          </a:p>
          <a:p>
            <a:pPr algn="ctr"/>
            <a:r>
              <a:rPr lang="nl-BE">
                <a:solidFill>
                  <a:schemeClr val="bg1"/>
                </a:solidFill>
              </a:rPr>
              <a:t>Één adres… </a:t>
            </a:r>
            <a:r>
              <a:rPr lang="nl-BE">
                <a:solidFill>
                  <a:schemeClr val="bg1"/>
                </a:solidFill>
                <a:hlinkClick r:id="rId4"/>
              </a:rPr>
              <a:t>jan-holvoet@skynet.be</a:t>
            </a:r>
            <a:endParaRPr lang="nl-BE">
              <a:solidFill>
                <a:schemeClr val="bg1"/>
              </a:solidFill>
            </a:endParaRPr>
          </a:p>
          <a:p>
            <a:pPr algn="ctr"/>
            <a:endParaRPr lang="nl-BE">
              <a:solidFill>
                <a:schemeClr val="bg1"/>
              </a:solidFill>
            </a:endParaRPr>
          </a:p>
          <a:p>
            <a:pPr algn="ctr"/>
            <a:endParaRPr lang="nl-B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87" descr="kerst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388" y="-450850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725" y="-1250950"/>
            <a:ext cx="73025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363" y="-1400175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650" y="-16113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-11033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-2116138"/>
            <a:ext cx="127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-14668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-1462088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-11747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-811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742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-6032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71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0" name="Tekstvak 88"/>
          <p:cNvSpPr txBox="1">
            <a:spLocks noChangeArrowheads="1"/>
          </p:cNvSpPr>
          <p:nvPr/>
        </p:nvSpPr>
        <p:spPr bwMode="auto">
          <a:xfrm>
            <a:off x="685800" y="1143000"/>
            <a:ext cx="609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000" b="1"/>
              <a:t>Mogelijkheid 1 – Schermvullende afbeelding</a:t>
            </a:r>
          </a:p>
          <a:p>
            <a:endParaRPr lang="nl-BE"/>
          </a:p>
          <a:p>
            <a:r>
              <a:rPr lang="nl-BE"/>
              <a:t>	Selecteer de afbeelding.</a:t>
            </a:r>
          </a:p>
          <a:p>
            <a:r>
              <a:rPr lang="nl-BE"/>
              <a:t>	Klik op “Opmaak” en kies “Naar achtergrond”.</a:t>
            </a:r>
          </a:p>
          <a:p>
            <a:r>
              <a:rPr lang="nl-BE"/>
              <a:t>	De sneeuwvlokjes dwarrelen voor de afbeelding.</a:t>
            </a:r>
          </a:p>
          <a:p>
            <a:r>
              <a:rPr lang="nl-BE"/>
              <a:t>	Doe dit </a:t>
            </a:r>
            <a:r>
              <a:rPr lang="nl-BE" b="1"/>
              <a:t>voor elke dia</a:t>
            </a:r>
            <a:r>
              <a:rPr lang="nl-BE"/>
              <a:t>.</a:t>
            </a:r>
          </a:p>
          <a:p>
            <a:endParaRPr lang="nl-BE"/>
          </a:p>
          <a:p>
            <a:r>
              <a:rPr lang="nl-BE"/>
              <a:t>	Zorg ervoor dat de vlokjes over de gehele 	breedte verspreid staan.</a:t>
            </a:r>
          </a:p>
          <a:p>
            <a:endParaRPr lang="nl-BE"/>
          </a:p>
          <a:p>
            <a:r>
              <a:rPr lang="nl-BE"/>
              <a:t>	De vlokjes staan eigenlijk boven de dia.</a:t>
            </a:r>
          </a:p>
          <a:p>
            <a:r>
              <a:rPr lang="nl-BE"/>
              <a:t>	Om ze te zien moet je de werkplek verminderen: 	links onder.</a:t>
            </a:r>
          </a:p>
          <a:p>
            <a:r>
              <a:rPr lang="nl-BE"/>
              <a:t>	</a:t>
            </a:r>
          </a:p>
          <a:p>
            <a:r>
              <a:rPr lang="nl-BE"/>
              <a:t>	Op de volgende dia ontdek je een voorbeeld.</a:t>
            </a:r>
          </a:p>
          <a:p>
            <a:endParaRPr lang="nl-BE"/>
          </a:p>
          <a:p>
            <a:r>
              <a:rPr lang="nl-BE"/>
              <a:t>	</a:t>
            </a:r>
          </a:p>
        </p:txBody>
      </p:sp>
      <p:pic>
        <p:nvPicPr>
          <p:cNvPr id="3141" name="Afbeelding 89" descr="ScreenHunter_05 Dec. 09 20.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95825"/>
            <a:ext cx="2371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86" descr="ScreenHunter_03 Dec. 09 19.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71151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PIJL-OMLAAG 87"/>
          <p:cNvSpPr/>
          <p:nvPr/>
        </p:nvSpPr>
        <p:spPr>
          <a:xfrm>
            <a:off x="6858000" y="4724400"/>
            <a:ext cx="381000" cy="11430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91" name="PIJL-LINKS 90"/>
          <p:cNvSpPr/>
          <p:nvPr/>
        </p:nvSpPr>
        <p:spPr>
          <a:xfrm>
            <a:off x="5486400" y="990600"/>
            <a:ext cx="1600200" cy="381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dirty="0"/>
              <a:t>Vlokjes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87" descr="kerst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388" y="-450850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725" y="-1250950"/>
            <a:ext cx="73025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363" y="-1400175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650" y="-16113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-11033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-2116138"/>
            <a:ext cx="127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-14668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-146208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-1462088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-11747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-811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742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-603250"/>
            <a:ext cx="1428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71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688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8" name="Tekstvak 88"/>
          <p:cNvSpPr txBox="1">
            <a:spLocks noChangeArrowheads="1"/>
          </p:cNvSpPr>
          <p:nvPr/>
        </p:nvSpPr>
        <p:spPr bwMode="auto">
          <a:xfrm>
            <a:off x="685800" y="1143000"/>
            <a:ext cx="609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000" b="1"/>
              <a:t>Mogelijkheid 2 – Sneeuw in  één afbeelding</a:t>
            </a:r>
          </a:p>
          <a:p>
            <a:endParaRPr lang="nl-BE"/>
          </a:p>
          <a:p>
            <a:r>
              <a:rPr lang="nl-BE"/>
              <a:t>	Bekijk eerst het voorbeeld.</a:t>
            </a:r>
          </a:p>
          <a:p>
            <a:r>
              <a:rPr lang="nl-BE"/>
              <a:t>	</a:t>
            </a:r>
          </a:p>
          <a:p>
            <a:endParaRPr lang="nl-BE"/>
          </a:p>
          <a:p>
            <a:r>
              <a:rPr lang="nl-BE"/>
              <a:t>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86" descr="kerst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171575"/>
            <a:ext cx="6019800" cy="4514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-450850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-1250950"/>
            <a:ext cx="71438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4238" y="-1400175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8363" y="-522288"/>
            <a:ext cx="71437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3938" y="-1611313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538" y="-18446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83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900" y="-2116138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513" y="-220980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9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238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-1916113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7163" y="-1552575"/>
            <a:ext cx="71437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1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77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163" y="-603250"/>
            <a:ext cx="1444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06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26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hthoek 87"/>
          <p:cNvSpPr/>
          <p:nvPr/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9" name="Rechthoek 88"/>
          <p:cNvSpPr/>
          <p:nvPr/>
        </p:nvSpPr>
        <p:spPr>
          <a:xfrm>
            <a:off x="1143000" y="5715000"/>
            <a:ext cx="6858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87" descr="kerst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kstvak 88"/>
          <p:cNvSpPr txBox="1">
            <a:spLocks noChangeArrowheads="1"/>
          </p:cNvSpPr>
          <p:nvPr/>
        </p:nvSpPr>
        <p:spPr bwMode="auto">
          <a:xfrm>
            <a:off x="685800" y="1143000"/>
            <a:ext cx="66294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000" b="1"/>
              <a:t>Mogelijkheid 2 – Sneeuw boven een afbeelding</a:t>
            </a:r>
          </a:p>
          <a:p>
            <a:endParaRPr lang="nl-BE"/>
          </a:p>
          <a:p>
            <a:r>
              <a:rPr lang="nl-BE"/>
              <a:t>	Voeg een afbeelding in, Kies “Opmaak” en </a:t>
            </a:r>
          </a:p>
          <a:p>
            <a:r>
              <a:rPr lang="nl-BE"/>
              <a:t>	selecteer “Naar achtergrond”.</a:t>
            </a:r>
          </a:p>
          <a:p>
            <a:endParaRPr lang="nl-BE"/>
          </a:p>
          <a:p>
            <a:r>
              <a:rPr lang="nl-BE"/>
              <a:t>	Verplaats de vlokjes links en rechts, zodat ze</a:t>
            </a:r>
          </a:p>
          <a:p>
            <a:r>
              <a:rPr lang="nl-BE"/>
              <a:t>	boven de afbeelding staan.</a:t>
            </a:r>
          </a:p>
          <a:p>
            <a:r>
              <a:rPr lang="nl-BE"/>
              <a:t>	(Zie schermafdruk op volgende dia)</a:t>
            </a:r>
          </a:p>
          <a:p>
            <a:endParaRPr lang="nl-BE"/>
          </a:p>
          <a:p>
            <a:r>
              <a:rPr lang="nl-BE"/>
              <a:t>	Maak twee blokken, met dezelfde achtergrondkleur</a:t>
            </a:r>
          </a:p>
          <a:p>
            <a:r>
              <a:rPr lang="nl-BE"/>
              <a:t>	en zet deze boven en onder de afbeelding.</a:t>
            </a:r>
          </a:p>
          <a:p>
            <a:endParaRPr lang="nl-BE"/>
          </a:p>
          <a:p>
            <a:r>
              <a:rPr lang="nl-BE"/>
              <a:t>	Omdat deze voor de vlokjes staan, zul je de sneeuw-</a:t>
            </a:r>
          </a:p>
          <a:p>
            <a:r>
              <a:rPr lang="nl-BE"/>
              <a:t>	kristallen niet zien.</a:t>
            </a:r>
          </a:p>
          <a:p>
            <a:endParaRPr lang="nl-BE"/>
          </a:p>
          <a:p>
            <a:r>
              <a:rPr lang="nl-BE"/>
              <a:t>	</a:t>
            </a:r>
          </a:p>
          <a:p>
            <a:r>
              <a:rPr lang="nl-BE"/>
              <a:t>	</a:t>
            </a:r>
          </a:p>
          <a:p>
            <a:endParaRPr lang="nl-BE"/>
          </a:p>
          <a:p>
            <a:r>
              <a:rPr lang="nl-BE"/>
              <a:t>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86" descr="ScreenHunter_04 Dec. 09 20.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790575"/>
            <a:ext cx="63817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Rechte verbindingslijn 88"/>
          <p:cNvCxnSpPr/>
          <p:nvPr/>
        </p:nvCxnSpPr>
        <p:spPr>
          <a:xfrm>
            <a:off x="2667000" y="533400"/>
            <a:ext cx="0" cy="6324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/>
          <p:cNvCxnSpPr/>
          <p:nvPr/>
        </p:nvCxnSpPr>
        <p:spPr>
          <a:xfrm>
            <a:off x="6477000" y="533400"/>
            <a:ext cx="0" cy="6324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92" descr="ScreenHunter_04 Dec. 09 20.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790575"/>
            <a:ext cx="63817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Afbeelding 86" descr="kerst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1171575"/>
            <a:ext cx="6019800" cy="4514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-450850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-1250950"/>
            <a:ext cx="71438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4238" y="-1400175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8363" y="-522288"/>
            <a:ext cx="71437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3938" y="-1611313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0538" y="-18446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83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3900" y="-2116138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513" y="-220980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19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8238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0900" y="-1916113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7163" y="-1552575"/>
            <a:ext cx="71437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1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77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22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163" y="-603250"/>
            <a:ext cx="1444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706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26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hthoek 87"/>
          <p:cNvSpPr/>
          <p:nvPr/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9" name="Rechthoek 88"/>
          <p:cNvSpPr/>
          <p:nvPr/>
        </p:nvSpPr>
        <p:spPr>
          <a:xfrm>
            <a:off x="1143000" y="5715000"/>
            <a:ext cx="6858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9287" name="Tekstvak 89"/>
          <p:cNvSpPr txBox="1">
            <a:spLocks noChangeArrowheads="1"/>
          </p:cNvSpPr>
          <p:nvPr/>
        </p:nvSpPr>
        <p:spPr bwMode="auto">
          <a:xfrm>
            <a:off x="685800" y="2286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/>
              <a:t>Deze rechthoek moet uiteindelijk dezelfde kleur krijgen als de achtergrond, in dit geval zwart. (Via Opmaak  - Opvullen van vorm)  </a:t>
            </a:r>
          </a:p>
        </p:txBody>
      </p:sp>
      <p:sp>
        <p:nvSpPr>
          <p:cNvPr id="9288" name="Tekstvak 91"/>
          <p:cNvSpPr txBox="1">
            <a:spLocks noChangeArrowheads="1"/>
          </p:cNvSpPr>
          <p:nvPr/>
        </p:nvSpPr>
        <p:spPr bwMode="auto">
          <a:xfrm>
            <a:off x="1676400" y="5867400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600"/>
              <a:t>Idem voor dit vlak…</a:t>
            </a:r>
          </a:p>
          <a:p>
            <a:r>
              <a:rPr lang="nl-BE" sz="1600"/>
              <a:t>En de vlokjes dienen links en rechts verplaatst te worden tot boven de afbeelding.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86" descr="kerst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171575"/>
            <a:ext cx="6019800" cy="4514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Afbeelding 2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-12430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-12430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-16748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-16192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-14589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387475"/>
            <a:ext cx="1270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Afbeelding 2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-16843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905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Afbeelding 3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-19796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Afbeelding 3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Afbeelding 3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-674688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fbeelding 3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-60325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Afbeelding 3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-11795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fbeelding 36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638" y="-450850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Afbeelding 3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-1250950"/>
            <a:ext cx="71437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Afbeelding 3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-815975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Afbeelding 3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663" y="-893763"/>
            <a:ext cx="142875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Afbeelding 4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522288"/>
            <a:ext cx="71438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900" y="-1027113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Afbeelding 4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fbeelding 4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-16033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-1314450"/>
            <a:ext cx="730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Afbeelding 4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-17478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Afbeelding 4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-603250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Afbeelding 4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-963613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-1531938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Afbeelding 4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458913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Afbeelding 5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-17557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fbeelding 5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-9683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Afbeelding 5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fbeelding 5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-9636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Afbeelding 5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-674688"/>
            <a:ext cx="1444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Afbeelding 5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-11715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Afbeelding 5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-16113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fbeelding 57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-450850"/>
            <a:ext cx="71438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Afbeelding 58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-1250950"/>
            <a:ext cx="71438" cy="8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4238" y="-1400175"/>
            <a:ext cx="71437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Afbeelding 60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825" y="-893763"/>
            <a:ext cx="144463" cy="16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8363" y="-522288"/>
            <a:ext cx="71437" cy="80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Afbeelding 62" descr="sneeuwvl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3938" y="-1611313"/>
            <a:ext cx="73025" cy="82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fbeelding 6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-19716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Afbeelding 6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-2259013"/>
            <a:ext cx="71437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Afbeelding 6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-1971675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Afbeelding 6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-18192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Afbeelding 6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538" y="-18446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Afbeelding 6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Afbeelding 6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8363" y="-21875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Afbeelding 7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900" y="-2116138"/>
            <a:ext cx="125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Afbeelding 7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-1827213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Afbeelding 7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513" y="-2209800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Afbeelding 7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975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Afbeelding 7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238" y="-22050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Afbeelding 7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-1916113"/>
            <a:ext cx="1428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Afbeelding 76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7163" y="-1552575"/>
            <a:ext cx="71437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Afbeelding 77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-13874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Afbeelding 78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-531813"/>
            <a:ext cx="714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Afbeelding 79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1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Afbeelding 80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775" y="-896938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fbeelding 81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38" y="-892175"/>
            <a:ext cx="730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Afbeelding 82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163" y="-603250"/>
            <a:ext cx="1444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Afbeelding 83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063" y="-11080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Afbeelding 84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-1314450"/>
            <a:ext cx="71438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fbeelding 85" descr="sneeuwvlo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263" y="-1323975"/>
            <a:ext cx="7143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hthoek 87"/>
          <p:cNvSpPr/>
          <p:nvPr/>
        </p:nvSpPr>
        <p:spPr>
          <a:xfrm>
            <a:off x="457200" y="0"/>
            <a:ext cx="82296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9" name="Rechthoek 88"/>
          <p:cNvSpPr/>
          <p:nvPr/>
        </p:nvSpPr>
        <p:spPr>
          <a:xfrm>
            <a:off x="1143000" y="5715000"/>
            <a:ext cx="6858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0310" name="Tekstvak 89"/>
          <p:cNvSpPr txBox="1">
            <a:spLocks noChangeArrowheads="1"/>
          </p:cNvSpPr>
          <p:nvPr/>
        </p:nvSpPr>
        <p:spPr bwMode="auto">
          <a:xfrm>
            <a:off x="2057400" y="60960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</a:rPr>
              <a:t>Met dit als resultaat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4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6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4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4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4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4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4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4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4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6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4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4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3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6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6CCFF"/>
      </a:hlink>
      <a:folHlink>
        <a:srgbClr val="33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CCF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188</Words>
  <Application>Microsoft Office PowerPoint</Application>
  <PresentationFormat>Diavoorstelling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Default Design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Effect</dc:title>
  <dc:creator>tohlz</dc:creator>
  <cp:lastModifiedBy>Holvoet</cp:lastModifiedBy>
  <cp:revision>23</cp:revision>
  <dcterms:created xsi:type="dcterms:W3CDTF">2006-04-09T07:35:12Z</dcterms:created>
  <dcterms:modified xsi:type="dcterms:W3CDTF">2011-12-09T20:39:18Z</dcterms:modified>
</cp:coreProperties>
</file>